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57" r:id="rId3"/>
    <p:sldId id="258" r:id="rId4"/>
    <p:sldId id="263" r:id="rId5"/>
    <p:sldId id="259" r:id="rId6"/>
    <p:sldId id="261" r:id="rId7"/>
    <p:sldId id="260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8F6AC-0AE7-4DE3-9EFF-17381CB3DD52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08DB5-B9D4-4384-B506-293240017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08DB5-B9D4-4384-B506-29324001713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08DB5-B9D4-4384-B506-29324001713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00C7-7620-476A-8A6F-1EF5D24FA6EA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EB8C-CEF7-4D94-8A27-B9F182A6D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00C7-7620-476A-8A6F-1EF5D24FA6EA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EB8C-CEF7-4D94-8A27-B9F182A6D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00C7-7620-476A-8A6F-1EF5D24FA6EA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EB8C-CEF7-4D94-8A27-B9F182A6D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00C7-7620-476A-8A6F-1EF5D24FA6EA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EB8C-CEF7-4D94-8A27-B9F182A6D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00C7-7620-476A-8A6F-1EF5D24FA6EA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EB8C-CEF7-4D94-8A27-B9F182A6D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00C7-7620-476A-8A6F-1EF5D24FA6EA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EB8C-CEF7-4D94-8A27-B9F182A6D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00C7-7620-476A-8A6F-1EF5D24FA6EA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EB8C-CEF7-4D94-8A27-B9F182A6D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00C7-7620-476A-8A6F-1EF5D24FA6EA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EB8C-CEF7-4D94-8A27-B9F182A6D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00C7-7620-476A-8A6F-1EF5D24FA6EA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EB8C-CEF7-4D94-8A27-B9F182A6D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00C7-7620-476A-8A6F-1EF5D24FA6EA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EB8C-CEF7-4D94-8A27-B9F182A6D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00C7-7620-476A-8A6F-1EF5D24FA6EA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EB8C-CEF7-4D94-8A27-B9F182A6D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00C7-7620-476A-8A6F-1EF5D24FA6EA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AEB8C-CEF7-4D94-8A27-B9F182A6D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2.png"/><Relationship Id="rId9" Type="http://schemas.microsoft.com/office/2007/relationships/hdphoto" Target="../../word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../word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9" Type="http://schemas.microsoft.com/office/2007/relationships/hdphoto" Target="../../word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11" Type="http://schemas.microsoft.com/office/2007/relationships/hdphoto" Target="../../word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17" Type="http://schemas.microsoft.com/office/2007/relationships/hdphoto" Target="../../word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1" Type="http://schemas.openxmlformats.org/officeDocument/2006/relationships/image" Target="../media/image7.png"/><Relationship Id="rId2" Type="http://schemas.openxmlformats.org/officeDocument/2006/relationships/image" Target="../media/image2.png"/><Relationship Id="rId20" Type="http://schemas.microsoft.com/office/2007/relationships/hdphoto" Target="../../word/media/hdphoto5.wd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../word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23" Type="http://schemas.openxmlformats.org/officeDocument/2006/relationships/image" Target="../media/image3.jpeg"/><Relationship Id="rId4" Type="http://schemas.openxmlformats.org/officeDocument/2006/relationships/image" Target="../media/image8.jpeg"/><Relationship Id="rId22" Type="http://schemas.microsoft.com/office/2007/relationships/hdphoto" Target="../../word/media/hdphoto6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2.png"/><Relationship Id="rId9" Type="http://schemas.microsoft.com/office/2007/relationships/hdphoto" Target="../../word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рт. гимн в карт.jpg"/>
          <p:cNvPicPr>
            <a:picLocks noGrp="1"/>
          </p:cNvPicPr>
          <p:nvPr>
            <p:ph idx="1"/>
          </p:nvPr>
        </p:nvPicPr>
        <p:blipFill>
          <a:blip r:embed="rId2" cstate="print">
            <a:lum bright="-5000" contrast="9000"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1674"/>
          <a:stretch>
            <a:fillRect/>
          </a:stretch>
        </p:blipFill>
        <p:spPr>
          <a:xfrm>
            <a:off x="6300192" y="3212976"/>
            <a:ext cx="3578455" cy="4525963"/>
          </a:xfrm>
          <a:prstGeom prst="rect">
            <a:avLst/>
          </a:prstGeom>
        </p:spPr>
      </p:pic>
      <p:pic>
        <p:nvPicPr>
          <p:cNvPr id="5" name="Picture 6" descr="http://lastohka1962.rusedu.net/gallery/3558/Bezymyannyi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80528" y="0"/>
            <a:ext cx="9324528" cy="69418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47864" y="42210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solidFill>
                  <a:srgbClr val="7030A0"/>
                </a:solidFill>
              </a:rPr>
              <a:t>учитель-логопед:</a:t>
            </a:r>
          </a:p>
          <a:p>
            <a:pPr algn="r"/>
            <a:r>
              <a:rPr lang="ru-RU">
                <a:solidFill>
                  <a:srgbClr val="7030A0"/>
                </a:solidFill>
              </a:rPr>
              <a:t>МБДОУ </a:t>
            </a:r>
            <a:r>
              <a:rPr lang="ru-RU" smtClean="0">
                <a:solidFill>
                  <a:srgbClr val="7030A0"/>
                </a:solidFill>
              </a:rPr>
              <a:t> «Детский </a:t>
            </a:r>
            <a:r>
              <a:rPr lang="ru-RU" dirty="0">
                <a:solidFill>
                  <a:srgbClr val="7030A0"/>
                </a:solidFill>
              </a:rPr>
              <a:t>сад №</a:t>
            </a:r>
            <a:r>
              <a:rPr lang="ru-RU" dirty="0" smtClean="0">
                <a:solidFill>
                  <a:srgbClr val="7030A0"/>
                </a:solidFill>
              </a:rPr>
              <a:t>15 </a:t>
            </a:r>
            <a:r>
              <a:rPr lang="ru-RU" dirty="0" smtClean="0">
                <a:solidFill>
                  <a:srgbClr val="7030A0"/>
                </a:solidFill>
              </a:rPr>
              <a:t>«Сказка»</a:t>
            </a:r>
            <a:endParaRPr lang="ru-RU" dirty="0">
              <a:solidFill>
                <a:srgbClr val="7030A0"/>
              </a:solidFill>
            </a:endParaRPr>
          </a:p>
          <a:p>
            <a:pPr algn="r"/>
            <a:r>
              <a:rPr lang="ru-RU" dirty="0">
                <a:solidFill>
                  <a:srgbClr val="7030A0"/>
                </a:solidFill>
              </a:rPr>
              <a:t>Сергеева Н.А.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5589240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ea typeface="+mj-ea"/>
                <a:cs typeface="+mj-cs"/>
              </a:rPr>
              <a:t>Шумерля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ea typeface="+mj-ea"/>
                <a:cs typeface="+mj-cs"/>
              </a:rPr>
              <a:t> 2013 г.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1484784"/>
            <a:ext cx="6192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Артикуляционная гимнастика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2" name="Picture 6" descr="http://lastohka1962.rusedu.net/gallery/3558/Bezymyannyi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pic>
        <p:nvPicPr>
          <p:cNvPr id="8" name="Рисунок 7" descr="Арт. гимн в картинках 2.jpg"/>
          <p:cNvPicPr/>
          <p:nvPr/>
        </p:nvPicPr>
        <p:blipFill>
          <a:blip r:embed="rId3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7">
                    <a14:imgEffect>
                      <a14:sharpenSoften amount="25000"/>
                    </a14:imgEffect>
                    <a14:imgEffect>
                      <a14:brightnessContrast bright="23000" contrast="23000"/>
                    </a14:imgEffect>
                  </a14:imgLayer>
                </a14:imgProps>
              </a:ext>
            </a:extLst>
          </a:blip>
          <a:srcRect l="1246" t="10233" r="2564" b="61802"/>
          <a:stretch>
            <a:fillRect/>
          </a:stretch>
        </p:blipFill>
        <p:spPr>
          <a:xfrm>
            <a:off x="2267744" y="908720"/>
            <a:ext cx="4608512" cy="17281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03648" y="260648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Артикуляционная гимнастика для постановки свистящих звуков (С,З,Ц)</a:t>
            </a:r>
            <a:endParaRPr lang="ru-RU" dirty="0"/>
          </a:p>
        </p:txBody>
      </p:sp>
      <p:pic>
        <p:nvPicPr>
          <p:cNvPr id="11" name="Рисунок 10" descr="Арт. гимн в картинках 2.jpg"/>
          <p:cNvPicPr/>
          <p:nvPr/>
        </p:nvPicPr>
        <p:blipFill>
          <a:blip r:embed="rId3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7">
                    <a14:imgEffect>
                      <a14:sharpenSoften amount="25000"/>
                    </a14:imgEffect>
                    <a14:imgEffect>
                      <a14:brightnessContrast bright="23000" contrast="23000"/>
                    </a14:imgEffect>
                  </a14:imgLayer>
                </a14:imgProps>
              </a:ext>
            </a:extLst>
          </a:blip>
          <a:srcRect l="1246" t="36897" r="2564" b="33973"/>
          <a:stretch>
            <a:fillRect/>
          </a:stretch>
        </p:blipFill>
        <p:spPr>
          <a:xfrm>
            <a:off x="2339752" y="2708920"/>
            <a:ext cx="4608512" cy="1800200"/>
          </a:xfrm>
          <a:prstGeom prst="rect">
            <a:avLst/>
          </a:prstGeom>
        </p:spPr>
      </p:pic>
      <p:pic>
        <p:nvPicPr>
          <p:cNvPr id="12" name="Рисунок 11" descr="Арт. гимн в картинках 2.jpg"/>
          <p:cNvPicPr/>
          <p:nvPr/>
        </p:nvPicPr>
        <p:blipFill>
          <a:blip r:embed="rId3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7">
                    <a14:imgEffect>
                      <a14:sharpenSoften amount="25000"/>
                    </a14:imgEffect>
                    <a14:imgEffect>
                      <a14:brightnessContrast bright="23000" contrast="23000"/>
                    </a14:imgEffect>
                  </a14:imgLayer>
                </a14:imgProps>
              </a:ext>
            </a:extLst>
          </a:blip>
          <a:srcRect l="1246" t="65891" r="2564" b="880"/>
          <a:stretch>
            <a:fillRect/>
          </a:stretch>
        </p:blipFill>
        <p:spPr>
          <a:xfrm>
            <a:off x="2339752" y="4581128"/>
            <a:ext cx="4608512" cy="2053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4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 descr="http://lastohka1962.rusedu.net/gallery/3558/Bezymyannyi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83826"/>
            <a:ext cx="9324528" cy="6941826"/>
          </a:xfrm>
          <a:prstGeom prst="rect">
            <a:avLst/>
          </a:prstGeom>
          <a:noFill/>
        </p:spPr>
      </p:pic>
      <p:pic>
        <p:nvPicPr>
          <p:cNvPr id="7" name="Содержимое 3" descr="Арт. гимн в карт.jpg"/>
          <p:cNvPicPr>
            <a:picLocks/>
          </p:cNvPicPr>
          <p:nvPr/>
        </p:nvPicPr>
        <p:blipFill>
          <a:blip r:embed="rId3" cstate="print">
            <a:lum bright="-5000" contrast="9000"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1674" b="66503"/>
          <a:stretch>
            <a:fillRect/>
          </a:stretch>
        </p:blipFill>
        <p:spPr>
          <a:xfrm>
            <a:off x="2411760" y="476672"/>
            <a:ext cx="4536504" cy="1872208"/>
          </a:xfrm>
          <a:prstGeom prst="rect">
            <a:avLst/>
          </a:prstGeom>
        </p:spPr>
      </p:pic>
      <p:pic>
        <p:nvPicPr>
          <p:cNvPr id="9" name="Содержимое 3" descr="Арт. гимн в карт.jpg"/>
          <p:cNvPicPr>
            <a:picLocks/>
          </p:cNvPicPr>
          <p:nvPr/>
        </p:nvPicPr>
        <p:blipFill>
          <a:blip r:embed="rId3" cstate="print">
            <a:lum bright="-5000" contrast="9000"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1674" t="32058" b="33157"/>
          <a:stretch>
            <a:fillRect/>
          </a:stretch>
        </p:blipFill>
        <p:spPr>
          <a:xfrm>
            <a:off x="2411760" y="2492896"/>
            <a:ext cx="4536504" cy="1944216"/>
          </a:xfrm>
          <a:prstGeom prst="rect">
            <a:avLst/>
          </a:prstGeom>
        </p:spPr>
      </p:pic>
      <p:pic>
        <p:nvPicPr>
          <p:cNvPr id="10" name="Содержимое 3" descr="Арт. гимн в карт.jpg"/>
          <p:cNvPicPr>
            <a:picLocks/>
          </p:cNvPicPr>
          <p:nvPr/>
        </p:nvPicPr>
        <p:blipFill>
          <a:blip r:embed="rId3" cstate="print">
            <a:lum bright="-5000" contrast="9000"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1674" t="65405"/>
          <a:stretch>
            <a:fillRect/>
          </a:stretch>
        </p:blipFill>
        <p:spPr>
          <a:xfrm>
            <a:off x="2411760" y="4725144"/>
            <a:ext cx="4536504" cy="19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 descr="http://lastohka1962.rusedu.net/gallery/3558/Bezymyannyi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83826"/>
            <a:ext cx="9324528" cy="694182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411760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Артикуляционная гимнастика для постановки шипящих звуков (Ш,Ж,Ч,Щ)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2" name="Рисунок 11" descr="Арт. гимн в картинках 002.jpg"/>
          <p:cNvPicPr/>
          <p:nvPr/>
        </p:nvPicPr>
        <p:blipFill>
          <a:blip r:embed="rId3" cstate="print">
            <a:lum bright="10000"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0867" r="-39" b="57879"/>
          <a:stretch>
            <a:fillRect/>
          </a:stretch>
        </p:blipFill>
        <p:spPr>
          <a:xfrm>
            <a:off x="2267744" y="908720"/>
            <a:ext cx="4490831" cy="1944216"/>
          </a:xfrm>
          <a:prstGeom prst="rect">
            <a:avLst/>
          </a:prstGeom>
        </p:spPr>
      </p:pic>
      <p:pic>
        <p:nvPicPr>
          <p:cNvPr id="13" name="Рисунок 12" descr="Арт. гимн в картинках 002.jpg"/>
          <p:cNvPicPr/>
          <p:nvPr/>
        </p:nvPicPr>
        <p:blipFill>
          <a:blip r:embed="rId3" cstate="print">
            <a:lum bright="10000"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41987" r="-39" b="27917"/>
          <a:stretch>
            <a:fillRect/>
          </a:stretch>
        </p:blipFill>
        <p:spPr>
          <a:xfrm>
            <a:off x="2267744" y="2924944"/>
            <a:ext cx="4490831" cy="1872208"/>
          </a:xfrm>
          <a:prstGeom prst="rect">
            <a:avLst/>
          </a:prstGeom>
        </p:spPr>
      </p:pic>
      <p:pic>
        <p:nvPicPr>
          <p:cNvPr id="14" name="Рисунок 13" descr="Арт. гимн в картинках 002.jpg"/>
          <p:cNvPicPr/>
          <p:nvPr/>
        </p:nvPicPr>
        <p:blipFill>
          <a:blip r:embed="rId3" cstate="print">
            <a:lum bright="10000"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71501" r="-39"/>
          <a:stretch>
            <a:fillRect/>
          </a:stretch>
        </p:blipFill>
        <p:spPr>
          <a:xfrm>
            <a:off x="2267744" y="4869160"/>
            <a:ext cx="4490831" cy="177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4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 descr="http://lastohka1962.rusedu.net/gallery/3558/Bezymyannyi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83826"/>
            <a:ext cx="9324528" cy="6941826"/>
          </a:xfrm>
          <a:prstGeom prst="rect">
            <a:avLst/>
          </a:prstGeom>
          <a:noFill/>
        </p:spPr>
      </p:pic>
      <p:pic>
        <p:nvPicPr>
          <p:cNvPr id="7" name="Рисунок 6" descr="Арт. гимн в карт ж.jpg"/>
          <p:cNvPicPr/>
          <p:nvPr/>
        </p:nvPicPr>
        <p:blipFill>
          <a:blip r:embed="rId4" cstate="print">
            <a:lum bright="10000"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67756"/>
          <a:stretch>
            <a:fillRect/>
          </a:stretch>
        </p:blipFill>
        <p:spPr>
          <a:xfrm>
            <a:off x="2339752" y="620688"/>
            <a:ext cx="4608512" cy="1800200"/>
          </a:xfrm>
          <a:prstGeom prst="rect">
            <a:avLst/>
          </a:prstGeom>
        </p:spPr>
      </p:pic>
      <p:pic>
        <p:nvPicPr>
          <p:cNvPr id="12" name="Рисунок 11" descr="Арт. гимн в карт ж.jpg"/>
          <p:cNvPicPr/>
          <p:nvPr/>
        </p:nvPicPr>
        <p:blipFill>
          <a:blip r:embed="rId4" cstate="print">
            <a:lum bright="10000"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32094" b="34372"/>
          <a:stretch>
            <a:fillRect/>
          </a:stretch>
        </p:blipFill>
        <p:spPr>
          <a:xfrm>
            <a:off x="2339752" y="2564904"/>
            <a:ext cx="4608512" cy="1872208"/>
          </a:xfrm>
          <a:prstGeom prst="rect">
            <a:avLst/>
          </a:prstGeom>
        </p:spPr>
      </p:pic>
      <p:pic>
        <p:nvPicPr>
          <p:cNvPr id="13" name="Рисунок 12" descr="Арт. гимн в карт ж.jpg"/>
          <p:cNvPicPr/>
          <p:nvPr/>
        </p:nvPicPr>
        <p:blipFill>
          <a:blip r:embed="rId4" cstate="print">
            <a:lum bright="10000"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65478"/>
          <a:stretch>
            <a:fillRect/>
          </a:stretch>
        </p:blipFill>
        <p:spPr>
          <a:xfrm>
            <a:off x="2339752" y="4653136"/>
            <a:ext cx="4608512" cy="1927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 descr="http://lastohka1962.rusedu.net/gallery/3558/Bezymyannyi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83826"/>
            <a:ext cx="9324528" cy="6941826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20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35192" r="-68" b="31095"/>
          <a:stretch/>
        </p:blipFill>
        <p:spPr bwMode="auto">
          <a:xfrm>
            <a:off x="2195736" y="3356992"/>
            <a:ext cx="4680520" cy="1584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21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31646" r="49303" b="33610"/>
          <a:stretch/>
        </p:blipFill>
        <p:spPr bwMode="auto">
          <a:xfrm>
            <a:off x="3203848" y="1412776"/>
            <a:ext cx="2534963" cy="1807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83768" y="4046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n w="11430"/>
                <a:solidFill>
                  <a:srgbClr val="00763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Артикуляционная гимнастика для постановки сонорных  звуков (Л,Р)</a:t>
            </a:r>
            <a:endParaRPr lang="ru-RU" sz="2000" dirty="0">
              <a:solidFill>
                <a:srgbClr val="007635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320899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11" name="Рисунок 10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20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68727" r="-68"/>
          <a:stretch/>
        </p:blipFill>
        <p:spPr bwMode="auto">
          <a:xfrm>
            <a:off x="2267744" y="5085184"/>
            <a:ext cx="4680520" cy="14695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 descr="http://lastohka1962.rusedu.net/gallery/3558/Bezymyannyi1.png"/>
          <p:cNvPicPr>
            <a:picLocks noChangeAspect="1" noChangeArrowheads="1"/>
          </p:cNvPicPr>
          <p:nvPr/>
        </p:nvPicPr>
        <p:blipFill>
          <a:blip r:embed="rId3" cstate="print"/>
          <a:srcRect r="-3481"/>
          <a:stretch>
            <a:fillRect/>
          </a:stretch>
        </p:blipFill>
        <p:spPr bwMode="auto">
          <a:xfrm>
            <a:off x="-468560" y="-83826"/>
            <a:ext cx="10441160" cy="6941826"/>
          </a:xfrm>
          <a:prstGeom prst="rect">
            <a:avLst/>
          </a:prstGeom>
          <a:noFill/>
        </p:spPr>
      </p:pic>
      <p:pic>
        <p:nvPicPr>
          <p:cNvPr id="7" name="Рисунок 6" descr="E:\РАБОТА НАТАША\ЛОгопед\Картинки по гимн\Арт. гимн в картинках 004.jpg"/>
          <p:cNvPicPr/>
          <p:nvPr/>
        </p:nvPicPr>
        <p:blipFill rotWithShape="1">
          <a:blip r:embed="rId4" cstate="print">
            <a:lum bright="-2000" contrast="3000"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22">
                    <a14:imgEffect>
                      <a14:brightnessContrast bright="13000" contrast="-2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30912" r="1743" b="36034"/>
          <a:stretch/>
        </p:blipFill>
        <p:spPr bwMode="auto">
          <a:xfrm>
            <a:off x="2267744" y="2420888"/>
            <a:ext cx="5022741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11" name="Рисунок 10" descr="Арт. гимн в картинках 2.jpg"/>
          <p:cNvPicPr/>
          <p:nvPr/>
        </p:nvPicPr>
        <p:blipFill>
          <a:blip r:embed="rId23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7">
                    <a14:imgEffect>
                      <a14:sharpenSoften amount="25000"/>
                    </a14:imgEffect>
                    <a14:imgEffect>
                      <a14:brightnessContrast bright="23000" contrast="23000"/>
                    </a14:imgEffect>
                  </a14:imgLayer>
                </a14:imgProps>
              </a:ext>
            </a:extLst>
          </a:blip>
          <a:srcRect l="49341" t="10233" r="4067" b="61802"/>
          <a:stretch>
            <a:fillRect/>
          </a:stretch>
        </p:blipFill>
        <p:spPr>
          <a:xfrm>
            <a:off x="2267744" y="548680"/>
            <a:ext cx="2592288" cy="1800200"/>
          </a:xfrm>
          <a:prstGeom prst="rect">
            <a:avLst/>
          </a:prstGeom>
        </p:spPr>
      </p:pic>
      <p:pic>
        <p:nvPicPr>
          <p:cNvPr id="12" name="Рисунок 11" descr="Арт. гимн в картинках 2.jpg"/>
          <p:cNvPicPr/>
          <p:nvPr/>
        </p:nvPicPr>
        <p:blipFill>
          <a:blip r:embed="rId23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7">
                    <a14:imgEffect>
                      <a14:sharpenSoften amount="25000"/>
                    </a14:imgEffect>
                    <a14:imgEffect>
                      <a14:brightnessContrast bright="23000" contrast="23000"/>
                    </a14:imgEffect>
                  </a14:imgLayer>
                </a14:imgProps>
              </a:ext>
            </a:extLst>
          </a:blip>
          <a:srcRect l="1246" t="69387" r="52162" b="880"/>
          <a:stretch>
            <a:fillRect/>
          </a:stretch>
        </p:blipFill>
        <p:spPr>
          <a:xfrm>
            <a:off x="4788024" y="548680"/>
            <a:ext cx="2448272" cy="1765450"/>
          </a:xfrm>
          <a:prstGeom prst="rect">
            <a:avLst/>
          </a:prstGeom>
        </p:spPr>
      </p:pic>
      <p:pic>
        <p:nvPicPr>
          <p:cNvPr id="13" name="Рисунок 12" descr="E:\РАБОТА НАТАША\ЛОгопед\Картинки по гимн\Арт. гимн в картинках 004.jpg"/>
          <p:cNvPicPr/>
          <p:nvPr/>
        </p:nvPicPr>
        <p:blipFill rotWithShape="1">
          <a:blip r:embed="rId4" cstate="print">
            <a:lum bright="-2000" contrast="3000"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22">
                    <a14:imgEffect>
                      <a14:brightnessContrast bright="13000" contrast="-2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62490" r="1743"/>
          <a:stretch/>
        </p:blipFill>
        <p:spPr bwMode="auto">
          <a:xfrm>
            <a:off x="2267744" y="4293096"/>
            <a:ext cx="5022741" cy="20428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рт. гимн в карт.jpg"/>
          <p:cNvPicPr>
            <a:picLocks noGrp="1"/>
          </p:cNvPicPr>
          <p:nvPr>
            <p:ph idx="1"/>
          </p:nvPr>
        </p:nvPicPr>
        <p:blipFill>
          <a:blip r:embed="rId2" cstate="print">
            <a:lum bright="-5000" contrast="9000"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1674"/>
          <a:stretch>
            <a:fillRect/>
          </a:stretch>
        </p:blipFill>
        <p:spPr>
          <a:xfrm>
            <a:off x="6300192" y="3212976"/>
            <a:ext cx="3578455" cy="4525963"/>
          </a:xfrm>
          <a:prstGeom prst="rect">
            <a:avLst/>
          </a:prstGeom>
        </p:spPr>
      </p:pic>
      <p:pic>
        <p:nvPicPr>
          <p:cNvPr id="5" name="Picture 6" descr="http://lastohka1962.rusedu.net/gallery/3558/Bezymyannyi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324528" cy="6941826"/>
          </a:xfrm>
          <a:prstGeom prst="rect">
            <a:avLst/>
          </a:prstGeom>
          <a:noFill/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259632" y="-1780410"/>
            <a:ext cx="6768752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Литература: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1.Комарова Л.А. Автоматизация звука С в игровых упражнениях. /Альбом дошкольника.- М.: Издательство ГНОМ, 2011.-32 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2. Комарова Л.А. Автоматизация звука Р в игровых упражнениях. /Альбом дошкольника.- М.: Издательство ГНОМ, 2011.-32 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3. Комарова Л.А. Автоматизация звука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Рь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 в игровых упражнениях. /Альбом дошкольника.- М.: Издательство ГНОМ, 2011.-32 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4. Комарова Л.А. Автоматизация звука Ж в игровых упражнениях /Альбом дошкольника.- М.: Издательство ГНОМ, 2011.-32 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153</Words>
  <Application>Microsoft Office PowerPoint</Application>
  <PresentationFormat>Экран (4:3)</PresentationFormat>
  <Paragraphs>31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14</cp:revision>
  <dcterms:created xsi:type="dcterms:W3CDTF">2013-03-07T21:41:49Z</dcterms:created>
  <dcterms:modified xsi:type="dcterms:W3CDTF">2013-03-07T23:51:24Z</dcterms:modified>
</cp:coreProperties>
</file>